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00" autoAdjust="0"/>
    <p:restoredTop sz="95118"/>
  </p:normalViewPr>
  <p:slideViewPr>
    <p:cSldViewPr snapToGrid="0">
      <p:cViewPr>
        <p:scale>
          <a:sx n="80" d="100"/>
          <a:sy n="80" d="100"/>
        </p:scale>
        <p:origin x="1040" y="4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A278DF-F8A7-4DC1-BD08-C38A1E7276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73D4AC6-8B6B-4E09-AA9F-FC62BCA10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353D3C-C3BE-4C4F-ABC2-4BDA93A86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C275D-9758-40DE-8270-7D95CB031051}" type="datetimeFigureOut">
              <a:rPr lang="en-DE" smtClean="0"/>
              <a:t>15.10.20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3C2A43-FBD8-4E3C-B434-7E1BE38A6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48DB48-8ADF-4238-B3A5-B79E74ECD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14BFC-82B8-45EF-AD31-7F2800B4963F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002397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161346-52AA-4292-8AFC-D1EC2419B8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BECAA9-4311-4EB2-B430-AEEBCC0B63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C27807-A39C-4784-B5A3-4E98BFE263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C275D-9758-40DE-8270-7D95CB031051}" type="datetimeFigureOut">
              <a:rPr lang="en-DE" smtClean="0"/>
              <a:t>15.10.20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1216FA-AAC4-41A2-B2E5-DD58FDF5E6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3CFFA0-D9F1-4BC1-9888-783A79DCF9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14BFC-82B8-45EF-AD31-7F2800B4963F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8006680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6FB1059-1921-4121-9EBB-016A61B6E8E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1AFB79-A0F2-46A9-A15D-EE83C02B1E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3DED7F-22AF-49AD-8010-91EF9EECC4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C275D-9758-40DE-8270-7D95CB031051}" type="datetimeFigureOut">
              <a:rPr lang="en-DE" smtClean="0"/>
              <a:t>15.10.20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914763-1C31-4E01-8A8F-4F4F55583A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F7887F-F48F-4772-AEF9-3361C3A435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14BFC-82B8-45EF-AD31-7F2800B4963F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472743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01F2C1-F9E1-4BE2-AF86-84BC9FA0A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7C0E78-D21E-45A7-A1BD-4A1B6E02A1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034D66-1C3A-4DD7-8A4F-0690C38E2A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C275D-9758-40DE-8270-7D95CB031051}" type="datetimeFigureOut">
              <a:rPr lang="en-DE" smtClean="0"/>
              <a:t>15.10.20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F5422C-26E4-4E9E-8EB2-AB4BFB99A2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AE84AF-F7F1-4886-A972-1289A3675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14BFC-82B8-45EF-AD31-7F2800B4963F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224881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008CB-F3E3-411C-9C46-2CDD20DD22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81D99D-5FF5-489B-8B4A-A779063A9C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AA1590-D880-4795-87A0-24631F68F2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C275D-9758-40DE-8270-7D95CB031051}" type="datetimeFigureOut">
              <a:rPr lang="en-DE" smtClean="0"/>
              <a:t>15.10.20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C48968-4C38-4043-82CB-4A7C47C3E5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7868B6-BED6-4438-A14E-5F0C00A790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14BFC-82B8-45EF-AD31-7F2800B4963F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4990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9FB8A8-04D6-4806-8284-E56F3B48C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16660D-C5C4-445E-9244-D753FF1EA1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B543C4-B1DE-4CC8-BB23-99CB751714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156A3E-CF5E-47D9-BADE-C02A1B2FB2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C275D-9758-40DE-8270-7D95CB031051}" type="datetimeFigureOut">
              <a:rPr lang="en-DE" smtClean="0"/>
              <a:t>15.10.20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7F667B-4DDE-4953-A8FC-E2C49A2D6B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884E27-CDF1-443A-A275-A7FA0D0ABA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14BFC-82B8-45EF-AD31-7F2800B4963F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142248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E8E45-E0E3-4774-8F06-26CB5D829E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ABB3FE-87CE-4EC7-9FF9-E9DFE34872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A8DA6F-E74B-4C02-A1B4-86C60195DE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E0B0F5A-E0CA-4A8A-B7A9-CBB54A2AF9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99BD706-9F86-4EFC-816F-75041B948D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514BE2F-63EB-41DE-9DCC-44D19EDCBB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C275D-9758-40DE-8270-7D95CB031051}" type="datetimeFigureOut">
              <a:rPr lang="en-DE" smtClean="0"/>
              <a:t>15.10.20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14B59E8-C212-4D62-AAB5-B8EF7EC207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F0EACE1-D29B-474A-9F48-A53C19789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14BFC-82B8-45EF-AD31-7F2800B4963F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0167969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900FA8-5C88-406C-91F3-DE3F7D655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AE5F04D-07E2-4B65-BBBA-B6ABA706E2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C275D-9758-40DE-8270-7D95CB031051}" type="datetimeFigureOut">
              <a:rPr lang="en-DE" smtClean="0"/>
              <a:t>15.10.20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C5CFF2-D174-48D9-B351-4F10C8DA17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819275-978C-4DA3-B5EA-326D6E759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14BFC-82B8-45EF-AD31-7F2800B4963F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54712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31B12F8-2393-40F3-8D99-EE48241E07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C275D-9758-40DE-8270-7D95CB031051}" type="datetimeFigureOut">
              <a:rPr lang="en-DE" smtClean="0"/>
              <a:t>15.10.20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1C77961-CA15-4CDE-983A-88921EEE66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42A44C-4A21-4BBF-8C68-287CD7234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14BFC-82B8-45EF-AD31-7F2800B4963F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367787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6A8BD-A536-4E6E-B5D7-05782818B3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DD791F-45DF-46CE-971A-F982109980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D2B03B-6804-4F08-B7CD-756262F80E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D55106-BCD2-425C-9550-E35BF15BB9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C275D-9758-40DE-8270-7D95CB031051}" type="datetimeFigureOut">
              <a:rPr lang="en-DE" smtClean="0"/>
              <a:t>15.10.20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C0D671-D113-4878-8E60-4BBBC3738D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69F5EE-07A7-49C8-AFDF-6301BF6958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14BFC-82B8-45EF-AD31-7F2800B4963F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971535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4D279-EB73-41AB-9C44-170526A722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39A0B5E-6D3A-468C-8288-217D79235ED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1114C0-D927-4EF9-B001-9208277885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E40FA6-7659-4645-8174-7310770FB2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C275D-9758-40DE-8270-7D95CB031051}" type="datetimeFigureOut">
              <a:rPr lang="en-DE" smtClean="0"/>
              <a:t>15.10.20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F6BAEC-2F87-4825-860C-7B0301FAD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B78856-3793-44F4-8212-9BA08189C9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14BFC-82B8-45EF-AD31-7F2800B4963F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602896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D636F13-9B8E-4800-A34D-05FCE04A4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C0821B-DE7A-446F-A69B-702F2B0DA8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B10CB6-BDD3-4A14-BA99-D297C8F349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4C275D-9758-40DE-8270-7D95CB031051}" type="datetimeFigureOut">
              <a:rPr lang="en-DE" smtClean="0"/>
              <a:t>15.10.20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3915A6-21AC-4249-9649-7D3ADA7B53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804AD8-9244-4E21-BD2C-1BDBC76607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A14BFC-82B8-45EF-AD31-7F2800B4963F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6809023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microsoft.com/office/2007/relationships/hdphoto" Target="../media/hdphoto6.wdp"/><Relationship Id="rId3" Type="http://schemas.microsoft.com/office/2007/relationships/hdphoto" Target="../media/hdphoto1.wdp"/><Relationship Id="rId7" Type="http://schemas.microsoft.com/office/2007/relationships/hdphoto" Target="../media/hdphoto3.wdp"/><Relationship Id="rId12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microsoft.com/office/2007/relationships/hdphoto" Target="../media/hdphoto5.wdp"/><Relationship Id="rId5" Type="http://schemas.microsoft.com/office/2007/relationships/hdphoto" Target="../media/hdphoto2.wdp"/><Relationship Id="rId15" Type="http://schemas.microsoft.com/office/2007/relationships/hdphoto" Target="../media/hdphoto7.wdp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microsoft.com/office/2007/relationships/hdphoto" Target="../media/hdphoto4.wdp"/><Relationship Id="rId1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val 20">
            <a:extLst>
              <a:ext uri="{FF2B5EF4-FFF2-40B4-BE49-F238E27FC236}">
                <a16:creationId xmlns:a16="http://schemas.microsoft.com/office/drawing/2014/main" id="{AC44D9D5-5D10-4EE8-911A-8A6E0BDECF6C}"/>
              </a:ext>
            </a:extLst>
          </p:cNvPr>
          <p:cNvSpPr/>
          <p:nvPr/>
        </p:nvSpPr>
        <p:spPr>
          <a:xfrm>
            <a:off x="2674144" y="7144"/>
            <a:ext cx="6843712" cy="684371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19" name="Picture 18" descr="A person wearing glasses and smiling at the camera&#10;&#10;Description automatically generated">
            <a:extLst>
              <a:ext uri="{FF2B5EF4-FFF2-40B4-BE49-F238E27FC236}">
                <a16:creationId xmlns:a16="http://schemas.microsoft.com/office/drawing/2014/main" id="{98A15F98-3F56-42C4-8810-1E68938A9617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5000"/>
                    </a14:imgEffect>
                    <a14:imgEffect>
                      <a14:saturation sat="0"/>
                    </a14:imgEffect>
                    <a14:imgEffect>
                      <a14:brightnessContrast bright="-8000" contrast="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2000" y="4950000"/>
            <a:ext cx="1908000" cy="1908000"/>
          </a:xfrm>
          <a:prstGeom prst="ellipse">
            <a:avLst/>
          </a:prstGeom>
        </p:spPr>
      </p:pic>
      <p:pic>
        <p:nvPicPr>
          <p:cNvPr id="9" name="Picture 8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B014C7C0-C9C3-D643-B318-5B3C1889A84D}"/>
              </a:ext>
            </a:extLst>
          </p:cNvPr>
          <p:cNvPicPr>
            <a:picLocks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46000"/>
                    </a14:imgEffect>
                    <a14:imgEffect>
                      <a14:saturation sat="0"/>
                    </a14:imgEffect>
                    <a14:imgEffect>
                      <a14:brightnessContrast contrast="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33365"/>
          <a:stretch/>
        </p:blipFill>
        <p:spPr>
          <a:xfrm>
            <a:off x="5016000" y="2349000"/>
            <a:ext cx="2160000" cy="2160000"/>
          </a:xfrm>
          <a:prstGeom prst="ellipse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073E0B6-C9E0-48FA-8DE1-81EE00995C96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0584" b="10584"/>
          <a:stretch/>
        </p:blipFill>
        <p:spPr>
          <a:xfrm>
            <a:off x="5142000" y="0"/>
            <a:ext cx="1908000" cy="1908000"/>
          </a:xfrm>
          <a:prstGeom prst="ellipse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7AEBA75-8BA0-AD44-AD9E-9C4B0E78948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27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9394" b="40870"/>
          <a:stretch/>
        </p:blipFill>
        <p:spPr>
          <a:xfrm>
            <a:off x="3234796" y="1332000"/>
            <a:ext cx="1907204" cy="1908000"/>
          </a:xfrm>
          <a:prstGeom prst="ellipse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092F4B8-F3E7-3D4A-869E-A4CC2E501FB1}"/>
              </a:ext>
            </a:extLst>
          </p:cNvPr>
          <p:cNvPicPr>
            <a:picLocks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94" t="1353" r="6204" b="38358"/>
          <a:stretch/>
        </p:blipFill>
        <p:spPr>
          <a:xfrm>
            <a:off x="7050000" y="1332000"/>
            <a:ext cx="1908000" cy="1908000"/>
          </a:xfrm>
          <a:prstGeom prst="ellipse">
            <a:avLst/>
          </a:prstGeom>
        </p:spPr>
      </p:pic>
      <p:pic>
        <p:nvPicPr>
          <p:cNvPr id="23" name="Picture 22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0F1D79B2-8866-43DA-BC34-0BD0484B68C2}"/>
              </a:ext>
            </a:extLst>
          </p:cNvPr>
          <p:cNvPicPr>
            <a:picLocks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sharpenSoften amount="63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027" t="53196" r="15697" b="11020"/>
          <a:stretch/>
        </p:blipFill>
        <p:spPr>
          <a:xfrm>
            <a:off x="7050000" y="3600000"/>
            <a:ext cx="1908000" cy="1908000"/>
          </a:xfrm>
          <a:prstGeom prst="ellipse">
            <a:avLst/>
          </a:prstGeom>
        </p:spPr>
      </p:pic>
      <p:pic>
        <p:nvPicPr>
          <p:cNvPr id="11" name="Picture 10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E9500F66-AB2F-4C7B-AB69-7FB16B6D95A2}"/>
              </a:ext>
            </a:extLst>
          </p:cNvPr>
          <p:cNvPicPr>
            <a:picLocks/>
          </p:cNvPicPr>
          <p:nvPr/>
        </p:nvPicPr>
        <p:blipFill rotWithShape="1"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sharpenSoften amount="62000"/>
                    </a14:imgEffect>
                    <a14:imgEffect>
                      <a14:saturation sat="0"/>
                    </a14:imgEffect>
                    <a14:imgEffect>
                      <a14:brightnessContrast bright="7000" contrast="-2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343" t="53359" r="50295" b="10442"/>
          <a:stretch/>
        </p:blipFill>
        <p:spPr>
          <a:xfrm>
            <a:off x="3234000" y="3600000"/>
            <a:ext cx="1908000" cy="19080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9308627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</TotalTime>
  <Words>0</Words>
  <Application>Microsoft Macintosh PowerPoint</Application>
  <PresentationFormat>Widescreen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ru97ruv</dc:creator>
  <cp:lastModifiedBy>omid charrakh</cp:lastModifiedBy>
  <cp:revision>9</cp:revision>
  <dcterms:created xsi:type="dcterms:W3CDTF">2020-08-25T19:29:57Z</dcterms:created>
  <dcterms:modified xsi:type="dcterms:W3CDTF">2020-10-15T11:38:23Z</dcterms:modified>
</cp:coreProperties>
</file>